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1623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0344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657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1033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9639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5964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111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3687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627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0492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7225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6286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33376" y="485775"/>
            <a:ext cx="14750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400" b="1" dirty="0" smtClean="0">
                <a:latin typeface="Times New Roman" pitchFamily="18" charset="0"/>
              </a:rPr>
              <a:t>Reliatech </a:t>
            </a:r>
            <a:r>
              <a:rPr lang="de-DE" sz="1400" b="1" dirty="0">
                <a:latin typeface="Times New Roman" pitchFamily="18" charset="0"/>
              </a:rPr>
              <a:t>GmbH</a:t>
            </a:r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7" name="Group 4"/>
            <p:cNvGrpSpPr>
              <a:grpSpLocks/>
            </p:cNvGrpSpPr>
            <p:nvPr/>
          </p:nvGrpSpPr>
          <p:grpSpPr bwMode="auto">
            <a:xfrm>
              <a:off x="261" y="66"/>
              <a:ext cx="5232" cy="480"/>
              <a:chOff x="240" y="48"/>
              <a:chExt cx="5232" cy="480"/>
            </a:xfrm>
          </p:grpSpPr>
          <p:sp>
            <p:nvSpPr>
              <p:cNvPr id="9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0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2" name="Textfeld 1"/>
          <p:cNvSpPr txBox="1">
            <a:spLocks noChangeArrowheads="1"/>
          </p:cNvSpPr>
          <p:nvPr/>
        </p:nvSpPr>
        <p:spPr bwMode="auto">
          <a:xfrm>
            <a:off x="1924462" y="812800"/>
            <a:ext cx="5280805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Human soluble TIE2-Fc </a:t>
            </a:r>
            <a:r>
              <a:rPr lang="de-DE" sz="2000" b="1" u="sng" dirty="0" err="1" smtClean="0">
                <a:latin typeface="Times New Roman" pitchFamily="18" charset="0"/>
                <a:cs typeface="Times New Roman" pitchFamily="18" charset="0"/>
              </a:rPr>
              <a:t>Chimera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de-DE" sz="2000" b="1" u="sng" dirty="0" err="1" smtClean="0">
                <a:latin typeface="Times New Roman" pitchFamily="18" charset="0"/>
                <a:cs typeface="Times New Roman" pitchFamily="18" charset="0"/>
              </a:rPr>
              <a:t>Insect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2000" b="1" u="sng" dirty="0" err="1" smtClean="0">
                <a:latin typeface="Times New Roman" pitchFamily="18" charset="0"/>
                <a:cs typeface="Times New Roman" pitchFamily="18" charset="0"/>
              </a:rPr>
              <a:t>cells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 SFC-013 / SFC-014))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915" y="1628800"/>
            <a:ext cx="1454646" cy="3561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hteck 1"/>
          <p:cNvSpPr/>
          <p:nvPr/>
        </p:nvSpPr>
        <p:spPr>
          <a:xfrm>
            <a:off x="2286000" y="544522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de-DE" sz="1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de-DE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analysis of recombinant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sTIE-2/Fc Chimera produced in insect cells.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was loaded in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10%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SDS-polyacrylamide gel under reducing conditions and stained with Coomassie blue. 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02057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8</cp:revision>
  <dcterms:created xsi:type="dcterms:W3CDTF">2012-05-04T09:40:55Z</dcterms:created>
  <dcterms:modified xsi:type="dcterms:W3CDTF">2015-03-20T11:07:14Z</dcterms:modified>
</cp:coreProperties>
</file>